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  <p:sldId id="257" r:id="rId3"/>
    <p:sldId id="258" r:id="rId4"/>
    <p:sldId id="267" r:id="rId5"/>
    <p:sldId id="263" r:id="rId6"/>
    <p:sldId id="259" r:id="rId7"/>
    <p:sldId id="264" r:id="rId8"/>
    <p:sldId id="261" r:id="rId9"/>
    <p:sldId id="265" r:id="rId10"/>
    <p:sldId id="260" r:id="rId11"/>
    <p:sldId id="266" r:id="rId12"/>
    <p:sldId id="262" r:id="rId1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BA580-08B9-48E3-8F28-2EA9347E9B33}" type="datetimeFigureOut">
              <a:rPr lang="es-ES" smtClean="0"/>
              <a:t>29/09/2020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DB2E9-AB6B-4D4C-9711-A7D38DB44C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7650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BA580-08B9-48E3-8F28-2EA9347E9B33}" type="datetimeFigureOut">
              <a:rPr lang="es-ES" smtClean="0"/>
              <a:t>29/09/2020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DB2E9-AB6B-4D4C-9711-A7D38DB44C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6290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BA580-08B9-48E3-8F28-2EA9347E9B33}" type="datetimeFigureOut">
              <a:rPr lang="es-ES" smtClean="0"/>
              <a:t>29/09/2020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DB2E9-AB6B-4D4C-9711-A7D38DB44CB2}" type="slidenum">
              <a:rPr lang="es-ES" smtClean="0"/>
              <a:t>‹Nº›</a:t>
            </a:fld>
            <a:endParaRPr lang="es-E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302576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BA580-08B9-48E3-8F28-2EA9347E9B33}" type="datetimeFigureOut">
              <a:rPr lang="es-ES" smtClean="0"/>
              <a:t>29/09/2020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DB2E9-AB6B-4D4C-9711-A7D38DB44C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052617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BA580-08B9-48E3-8F28-2EA9347E9B33}" type="datetimeFigureOut">
              <a:rPr lang="es-ES" smtClean="0"/>
              <a:t>29/09/2020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DB2E9-AB6B-4D4C-9711-A7D38DB44CB2}" type="slidenum">
              <a:rPr lang="es-ES" smtClean="0"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927992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BA580-08B9-48E3-8F28-2EA9347E9B33}" type="datetimeFigureOut">
              <a:rPr lang="es-ES" smtClean="0"/>
              <a:t>29/09/2020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DB2E9-AB6B-4D4C-9711-A7D38DB44C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3181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BA580-08B9-48E3-8F28-2EA9347E9B33}" type="datetimeFigureOut">
              <a:rPr lang="es-ES" smtClean="0"/>
              <a:t>29/09/2020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DB2E9-AB6B-4D4C-9711-A7D38DB44C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9817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BA580-08B9-48E3-8F28-2EA9347E9B33}" type="datetimeFigureOut">
              <a:rPr lang="es-ES" smtClean="0"/>
              <a:t>29/09/2020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DB2E9-AB6B-4D4C-9711-A7D38DB44C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8620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BA580-08B9-48E3-8F28-2EA9347E9B33}" type="datetimeFigureOut">
              <a:rPr lang="es-ES" smtClean="0"/>
              <a:t>29/09/2020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DB2E9-AB6B-4D4C-9711-A7D38DB44C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21365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BA580-08B9-48E3-8F28-2EA9347E9B33}" type="datetimeFigureOut">
              <a:rPr lang="es-ES" smtClean="0"/>
              <a:t>29/09/2020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DB2E9-AB6B-4D4C-9711-A7D38DB44C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55220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BA580-08B9-48E3-8F28-2EA9347E9B33}" type="datetimeFigureOut">
              <a:rPr lang="es-ES" smtClean="0"/>
              <a:t>29/09/2020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DB2E9-AB6B-4D4C-9711-A7D38DB44C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14512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BA580-08B9-48E3-8F28-2EA9347E9B33}" type="datetimeFigureOut">
              <a:rPr lang="es-ES" smtClean="0"/>
              <a:t>29/09/2020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DB2E9-AB6B-4D4C-9711-A7D38DB44C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05681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BA580-08B9-48E3-8F28-2EA9347E9B33}" type="datetimeFigureOut">
              <a:rPr lang="es-ES" smtClean="0"/>
              <a:t>29/09/2020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DB2E9-AB6B-4D4C-9711-A7D38DB44C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7256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BA580-08B9-48E3-8F28-2EA9347E9B33}" type="datetimeFigureOut">
              <a:rPr lang="es-ES" smtClean="0"/>
              <a:t>29/09/2020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DB2E9-AB6B-4D4C-9711-A7D38DB44C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2792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BA580-08B9-48E3-8F28-2EA9347E9B33}" type="datetimeFigureOut">
              <a:rPr lang="es-ES" smtClean="0"/>
              <a:t>29/09/2020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DB2E9-AB6B-4D4C-9711-A7D38DB44C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5521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BA580-08B9-48E3-8F28-2EA9347E9B33}" type="datetimeFigureOut">
              <a:rPr lang="es-ES" smtClean="0"/>
              <a:t>29/09/2020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DB2E9-AB6B-4D4C-9711-A7D38DB44C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5389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DBA580-08B9-48E3-8F28-2EA9347E9B33}" type="datetimeFigureOut">
              <a:rPr lang="es-ES" smtClean="0"/>
              <a:t>29/09/2020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D3DB2E9-AB6B-4D4C-9711-A7D38DB44C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2444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sz="8000" dirty="0" smtClean="0"/>
              <a:t>LOS DIFERENTES TIPOS DE VIVIENDA</a:t>
            </a:r>
            <a:endParaRPr lang="es-ES" sz="8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511231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2050" name="Picture 2" descr="Cabana de madeira na praia | Vetor Premium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7075" y="1416676"/>
            <a:ext cx="8717230" cy="4358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629735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568160"/>
            <a:ext cx="8596668" cy="3880773"/>
          </a:xfrm>
        </p:spPr>
        <p:txBody>
          <a:bodyPr>
            <a:normAutofit/>
          </a:bodyPr>
          <a:lstStyle/>
          <a:p>
            <a:r>
              <a:rPr lang="es-ES" sz="48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Cada vivienda es distinta por dentro, pero hay tres espacios básicos: uno para dormir, otro para cocinar y un tercero para el aseo.</a:t>
            </a:r>
          </a:p>
        </p:txBody>
      </p:sp>
    </p:spTree>
    <p:extLst>
      <p:ext uri="{BB962C8B-B14F-4D97-AF65-F5344CB8AC3E}">
        <p14:creationId xmlns:p14="http://schemas.microsoft.com/office/powerpoint/2010/main" val="23462856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098" name="Picture 2" descr="Vivienda Imágenes Vectoriales, Ilustraciones Libres de Regalías de Vivienda  | Depositphotos®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5020" y="169150"/>
            <a:ext cx="4842352" cy="6458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976117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b="1" dirty="0" smtClean="0">
                <a:solidFill>
                  <a:schemeClr val="accent5">
                    <a:lumMod val="75000"/>
                  </a:schemeClr>
                </a:solidFill>
              </a:rPr>
              <a:t>Todas las familias necesitan un lugar donde vivir y en el que todos los miembros puedan estar juntos. Este lugar recibe los nombres de vivienda, casa u hogar.</a:t>
            </a:r>
            <a:endParaRPr lang="es-ES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3709114"/>
            <a:ext cx="10336369" cy="3433763"/>
          </a:xfrm>
        </p:spPr>
        <p:txBody>
          <a:bodyPr>
            <a:normAutofit/>
          </a:bodyPr>
          <a:lstStyle/>
          <a:p>
            <a:r>
              <a:rPr lang="es-ES" sz="4800" dirty="0" smtClean="0">
                <a:solidFill>
                  <a:srgbClr val="FF0000"/>
                </a:solidFill>
              </a:rPr>
              <a:t>Hay muchas clases de viviendas, según la ubicación, el clima y las necesidades de cada familia.</a:t>
            </a:r>
            <a:endParaRPr lang="es-ES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01311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ES" sz="4800" dirty="0" smtClean="0">
                <a:solidFill>
                  <a:srgbClr val="00B0F0"/>
                </a:solidFill>
              </a:rPr>
              <a:t>En las ciudades, las casas son construidas, generalmente, con ladrillo o bloque y tienen techos de teja, cemento o zinc. </a:t>
            </a:r>
            <a:endParaRPr lang="es-ES" sz="48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04208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5122" name="Picture 2" descr="La escena de la ciudad con casas y niños. La escena de la ciudad con casas  y ilustraciones de niños.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659"/>
          <a:stretch/>
        </p:blipFill>
        <p:spPr bwMode="auto">
          <a:xfrm>
            <a:off x="1983613" y="761410"/>
            <a:ext cx="7585390" cy="5613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84272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Rectángulo 3"/>
          <p:cNvSpPr/>
          <p:nvPr/>
        </p:nvSpPr>
        <p:spPr>
          <a:xfrm>
            <a:off x="850006" y="609600"/>
            <a:ext cx="8036417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5400" dirty="0" smtClean="0"/>
              <a:t>En los campos de clima frío, se construyen chozas con techos de paja; también casas de adobe, con techos de teja o paja. </a:t>
            </a:r>
            <a:endParaRPr lang="es-ES" sz="5400" dirty="0"/>
          </a:p>
        </p:txBody>
      </p:sp>
    </p:spTree>
    <p:extLst>
      <p:ext uri="{BB962C8B-B14F-4D97-AF65-F5344CB8AC3E}">
        <p14:creationId xmlns:p14="http://schemas.microsoft.com/office/powerpoint/2010/main" val="28434863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274750"/>
            <a:ext cx="8596668" cy="1320800"/>
          </a:xfrm>
        </p:spPr>
        <p:txBody>
          <a:bodyPr>
            <a:normAutofit/>
          </a:bodyPr>
          <a:lstStyle/>
          <a:p>
            <a:endParaRPr lang="es-ES" dirty="0"/>
          </a:p>
        </p:txBody>
      </p:sp>
      <p:pic>
        <p:nvPicPr>
          <p:cNvPr id="1028" name="Picture 4" descr="ᐈ Choza dibujo imágenes de stock, vectores choza | descargar en  Depositphotos®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0129" y="274750"/>
            <a:ext cx="8113873" cy="6703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57608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Rectángulo 3"/>
          <p:cNvSpPr/>
          <p:nvPr/>
        </p:nvSpPr>
        <p:spPr>
          <a:xfrm>
            <a:off x="1004552" y="609601"/>
            <a:ext cx="813944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4800" dirty="0" smtClean="0">
                <a:solidFill>
                  <a:srgbClr val="7030A0"/>
                </a:solidFill>
              </a:rPr>
              <a:t>Actualmente, son muy comunes las casas prefabricadas de madera o de otros materiales, que pueden ser construidas en cualquier lugar.</a:t>
            </a:r>
            <a:endParaRPr lang="es-ES" sz="4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91012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10" name="Marcador de contenido 9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40996" y="1269999"/>
            <a:ext cx="8207828" cy="4744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207608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Rectángulo 3"/>
          <p:cNvSpPr/>
          <p:nvPr/>
        </p:nvSpPr>
        <p:spPr>
          <a:xfrm>
            <a:off x="1300766" y="1270000"/>
            <a:ext cx="704474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4800" dirty="0" smtClean="0">
                <a:solidFill>
                  <a:srgbClr val="00B050"/>
                </a:solidFill>
              </a:rPr>
              <a:t>En los campos de clima cálido, se utiliza madera o caña </a:t>
            </a:r>
            <a:r>
              <a:rPr lang="es-ES" sz="4800" dirty="0" err="1" smtClean="0">
                <a:solidFill>
                  <a:srgbClr val="00B050"/>
                </a:solidFill>
              </a:rPr>
              <a:t>guadúa</a:t>
            </a:r>
            <a:r>
              <a:rPr lang="es-ES" sz="4800" dirty="0" smtClean="0">
                <a:solidFill>
                  <a:srgbClr val="00B050"/>
                </a:solidFill>
              </a:rPr>
              <a:t> para construir las viviendas y se colocan techos de zinc u hojas de plátano. </a:t>
            </a:r>
            <a:endParaRPr lang="es-ES" sz="48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410957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44</TotalTime>
  <Words>154</Words>
  <Application>Microsoft Office PowerPoint</Application>
  <PresentationFormat>Panorámica</PresentationFormat>
  <Paragraphs>8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6" baseType="lpstr">
      <vt:lpstr>Arial</vt:lpstr>
      <vt:lpstr>Trebuchet MS</vt:lpstr>
      <vt:lpstr>Wingdings 3</vt:lpstr>
      <vt:lpstr>Faceta</vt:lpstr>
      <vt:lpstr>LOS DIFERENTES TIPOS DE VIVIENDA</vt:lpstr>
      <vt:lpstr> Todas las familias necesitan un lugar donde vivir y en el que todos los miembros puedan estar juntos. Este lugar recibe los nombres de vivienda, casa u hogar.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DIFERENTES TIPOS DE VIVIENDA</dc:title>
  <dc:creator>Bienvenido</dc:creator>
  <cp:lastModifiedBy>Bienvenido</cp:lastModifiedBy>
  <cp:revision>6</cp:revision>
  <dcterms:created xsi:type="dcterms:W3CDTF">2020-09-30T03:55:13Z</dcterms:created>
  <dcterms:modified xsi:type="dcterms:W3CDTF">2020-09-30T04:39:23Z</dcterms:modified>
</cp:coreProperties>
</file>