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67" r:id="rId5"/>
    <p:sldId id="263" r:id="rId6"/>
    <p:sldId id="259" r:id="rId7"/>
    <p:sldId id="264" r:id="rId8"/>
    <p:sldId id="261" r:id="rId9"/>
    <p:sldId id="265" r:id="rId10"/>
    <p:sldId id="260" r:id="rId11"/>
    <p:sldId id="266" r:id="rId12"/>
    <p:sldId id="262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65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29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025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261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2799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8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8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62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36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22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51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68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25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79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52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38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BA580-08B9-48E3-8F28-2EA9347E9B33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3DB2E9-AB6B-4D4C-9711-A7D38DB44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44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8000" dirty="0" smtClean="0"/>
              <a:t>LOS DIFERENTES TIPOS DE VIVIENDA</a:t>
            </a:r>
            <a:endParaRPr lang="es-ES" sz="8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123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abana de madeira na praia | Vetor Premi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075" y="1416676"/>
            <a:ext cx="8717230" cy="435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297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68160"/>
            <a:ext cx="8596668" cy="3880773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Cada vivienda es distinta por dentro, pero hay tres espacios básicos: uno para dormir, otro para cocinar y un tercero para el aseo.</a:t>
            </a:r>
          </a:p>
        </p:txBody>
      </p:sp>
    </p:spTree>
    <p:extLst>
      <p:ext uri="{BB962C8B-B14F-4D97-AF65-F5344CB8AC3E}">
        <p14:creationId xmlns:p14="http://schemas.microsoft.com/office/powerpoint/2010/main" val="234628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Vivienda Imágenes Vectoriales, Ilustraciones Libres de Regalías de Vivienda  | Depositphotos®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020" y="169150"/>
            <a:ext cx="4842352" cy="645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611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Todas las familias necesitan un lugar donde vivir y en el que todos los miembros puedan estar juntos. Este lugar recibe los nombres de vivienda, casa u hogar.</a:t>
            </a:r>
            <a:endParaRPr lang="es-E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3709114"/>
            <a:ext cx="10336369" cy="3433763"/>
          </a:xfrm>
        </p:spPr>
        <p:txBody>
          <a:bodyPr>
            <a:norm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Hay muchas clases de viviendas, según la ubicación, el clima y las necesidades de cada familia.</a:t>
            </a:r>
            <a:endParaRPr lang="es-E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3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4800" dirty="0" smtClean="0">
                <a:solidFill>
                  <a:srgbClr val="00B0F0"/>
                </a:solidFill>
              </a:rPr>
              <a:t>En las ciudades, las casas son construidas, generalmente, con ladrillo o bloque y tienen techos de teja, cemento o zinc. </a:t>
            </a:r>
            <a:endParaRPr lang="es-ES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2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 descr="La escena de la ciudad con casas y niños. La escena de la ciudad con casas  y ilustraciones de niños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9"/>
          <a:stretch/>
        </p:blipFill>
        <p:spPr bwMode="auto">
          <a:xfrm>
            <a:off x="1983613" y="761410"/>
            <a:ext cx="7585390" cy="56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42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850006" y="609600"/>
            <a:ext cx="803641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dirty="0" smtClean="0"/>
              <a:t>En los campos de clima frío, se construyen chozas con techos de paja; también casas de adobe, con techos de teja o paja. 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284348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74750"/>
            <a:ext cx="8596668" cy="1320800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pic>
        <p:nvPicPr>
          <p:cNvPr id="1028" name="Picture 4" descr="ᐈ Choza dibujo imágenes de stock, vectores choza | descargar en  Depositphotos®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129" y="274750"/>
            <a:ext cx="8113873" cy="670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760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004552" y="609601"/>
            <a:ext cx="8139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dirty="0" smtClean="0">
                <a:solidFill>
                  <a:srgbClr val="7030A0"/>
                </a:solidFill>
              </a:rPr>
              <a:t>Actualmente, son muy comunes las casas prefabricadas de madera o de otros materiales, que pueden ser construidas en cualquier lugar.</a:t>
            </a:r>
            <a:endParaRPr lang="es-E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0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0996" y="1269999"/>
            <a:ext cx="8207828" cy="474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0760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300766" y="1270000"/>
            <a:ext cx="7044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dirty="0" smtClean="0">
                <a:solidFill>
                  <a:srgbClr val="00B050"/>
                </a:solidFill>
              </a:rPr>
              <a:t>En los campos de clima cálido, se utiliza madera o caña </a:t>
            </a:r>
            <a:r>
              <a:rPr lang="es-ES" sz="4800" dirty="0" err="1" smtClean="0">
                <a:solidFill>
                  <a:srgbClr val="00B050"/>
                </a:solidFill>
              </a:rPr>
              <a:t>guadúa</a:t>
            </a:r>
            <a:r>
              <a:rPr lang="es-ES" sz="4800" dirty="0" smtClean="0">
                <a:solidFill>
                  <a:srgbClr val="00B050"/>
                </a:solidFill>
              </a:rPr>
              <a:t> para construir las viviendas y se colocan techos de zinc u hojas de plátano. </a:t>
            </a:r>
            <a:endParaRPr lang="es-E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095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154</Words>
  <Application>Microsoft Office PowerPoint</Application>
  <PresentationFormat>Panorámica</PresentationFormat>
  <Paragraphs>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</vt:lpstr>
      <vt:lpstr>LOS DIFERENTES TIPOS DE VIVIENDA</vt:lpstr>
      <vt:lpstr> Todas las familias necesitan un lugar donde vivir y en el que todos los miembros puedan estar juntos. Este lugar recibe los nombres de vivienda, casa u hogar.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DIFERENTES TIPOS DE VIVIENDA</dc:title>
  <dc:creator>Bienvenido</dc:creator>
  <cp:lastModifiedBy>Bienvenido</cp:lastModifiedBy>
  <cp:revision>6</cp:revision>
  <dcterms:created xsi:type="dcterms:W3CDTF">2020-09-30T03:55:13Z</dcterms:created>
  <dcterms:modified xsi:type="dcterms:W3CDTF">2020-09-30T04:39:23Z</dcterms:modified>
</cp:coreProperties>
</file>