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9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2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8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13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86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4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6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3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1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4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4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6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5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39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3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62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C316D1-7CEE-44F5-8DDC-4EF396B9422F}" type="datetimeFigureOut">
              <a:rPr lang="es-ES" smtClean="0"/>
              <a:t>02/10/2020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2C1AE4-7EF2-4CEF-91B0-232B22EC3E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2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7887" y="1122362"/>
            <a:ext cx="9380113" cy="3539789"/>
          </a:xfrm>
        </p:spPr>
        <p:txBody>
          <a:bodyPr>
            <a:normAutofit/>
          </a:bodyPr>
          <a:lstStyle/>
          <a:p>
            <a:r>
              <a:rPr lang="es-ES" sz="7200" dirty="0" smtClean="0"/>
              <a:t>JUEGOS TRADICIONALES</a:t>
            </a:r>
            <a:endParaRPr lang="es-ES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9098" y="1953543"/>
            <a:ext cx="9262056" cy="2876034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8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129" y="582887"/>
            <a:ext cx="9601196" cy="1303867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 soga.</a:t>
            </a:r>
            <a:endParaRPr lang="es-ES" sz="5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Ejemplos de juegos tradiciona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71" y="2047740"/>
            <a:ext cx="5803011" cy="41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76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nsacados</a:t>
            </a:r>
            <a:endParaRPr lang="es-E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que es el juego y su importancia - Buscar con Google | Juegos  tradicionales, Juegos populares, Juegos divertidos para fiest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5" y="2285999"/>
            <a:ext cx="5041437" cy="393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01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4282" y="479856"/>
            <a:ext cx="9601196" cy="1303867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Trompos </a:t>
            </a:r>
            <a:endParaRPr lang="es-ES" sz="5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Juegos Tradicionales - Patrimonio Cultural Centroameric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54" y="1783723"/>
            <a:ext cx="6452899" cy="46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1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09991"/>
            <a:ext cx="9601196" cy="1303867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La semana</a:t>
            </a:r>
            <a:endParaRPr lang="es-ES" sz="5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Fisioterapia para la mujer: PROGRAMA DE PROMOCIÓN DE LA SALU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09" y="1913858"/>
            <a:ext cx="6362164" cy="43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3887" y="621523"/>
            <a:ext cx="9601196" cy="1303867"/>
          </a:xfrm>
        </p:spPr>
        <p:txBody>
          <a:bodyPr>
            <a:normAutofit/>
          </a:bodyPr>
          <a:lstStyle/>
          <a:p>
            <a:r>
              <a:rPr lang="es-ES" sz="60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Ula</a:t>
            </a:r>
            <a:r>
              <a:rPr lang="es-ES" sz="6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60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ula</a:t>
            </a:r>
            <a:endParaRPr lang="es-ES" sz="6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el juego: ¿POR QUE EL DESINTERÉS DE LOS NIÑOS Y LAS NIÑAS EN LOS JUEGOS  TRADICIONALES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65" y="2239780"/>
            <a:ext cx="5729571" cy="41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83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60160"/>
            <a:ext cx="9601196" cy="1303867"/>
          </a:xfrm>
        </p:spPr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Canicas</a:t>
            </a:r>
            <a:endParaRPr lang="es-E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9"/>
          <a:stretch/>
        </p:blipFill>
        <p:spPr bwMode="auto">
          <a:xfrm>
            <a:off x="2536225" y="2182969"/>
            <a:ext cx="7119550" cy="39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18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396" y="477664"/>
            <a:ext cx="9601196" cy="1303867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La carretilla</a:t>
            </a:r>
            <a:endParaRPr lang="es-ES" sz="6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Juegos tradicionales del ayer-mi epoca hermosa.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5932" y="1781531"/>
            <a:ext cx="4984124" cy="47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44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59331"/>
            <a:ext cx="9601196" cy="1303867"/>
          </a:xfrm>
        </p:spPr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La gallinita ciega</a:t>
            </a:r>
            <a:endParaRPr lang="es-ES" sz="6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 descr="Juegos Populares y Tradicionales para niños | Blog Quero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92" y="2178139"/>
            <a:ext cx="4843396" cy="48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3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17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Garamond</vt:lpstr>
      <vt:lpstr>Orgánico</vt:lpstr>
      <vt:lpstr>JUEGOS TRADICIONALES</vt:lpstr>
      <vt:lpstr>La soga.</vt:lpstr>
      <vt:lpstr>Ensacados</vt:lpstr>
      <vt:lpstr>Trompos </vt:lpstr>
      <vt:lpstr>La semana</vt:lpstr>
      <vt:lpstr>Ula ula</vt:lpstr>
      <vt:lpstr>Canicas</vt:lpstr>
      <vt:lpstr>La carretilla</vt:lpstr>
      <vt:lpstr>La gallinita ciega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JUEGOS TRADICIONALES</dc:title>
  <dc:creator>Bienvenido</dc:creator>
  <cp:lastModifiedBy>Bienvenido</cp:lastModifiedBy>
  <cp:revision>4</cp:revision>
  <dcterms:created xsi:type="dcterms:W3CDTF">2020-10-02T12:13:46Z</dcterms:created>
  <dcterms:modified xsi:type="dcterms:W3CDTF">2020-10-02T13:08:05Z</dcterms:modified>
</cp:coreProperties>
</file>